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3" r:id="rId3"/>
    <p:sldId id="274" r:id="rId4"/>
    <p:sldId id="275" r:id="rId5"/>
    <p:sldId id="276" r:id="rId6"/>
    <p:sldId id="277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86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CEF4B-4D28-4868-8FB0-B97EF3C5BC92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4FC07-CE26-4131-99F5-FB2832143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75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3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228A7-4681-43F7-BC59-2455DC1C0FE4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228A7-4681-43F7-BC59-2455DC1C0FE4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228A7-4681-43F7-BC59-2455DC1C0FE4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8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2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228A7-4681-43F7-BC59-2455DC1C0FE4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228A7-4681-43F7-BC59-2455DC1C0FE4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228A7-4681-43F7-BC59-2455DC1C0FE4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228A7-4681-43F7-BC59-2455DC1C0FE4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228A7-4681-43F7-BC59-2455DC1C0FE4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4E228A7-4681-43F7-BC59-2455DC1C0FE4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14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Rregullimi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imazheve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TIK 12 – Prof. </a:t>
            </a:r>
            <a:r>
              <a:rPr lang="en-US" err="1" smtClean="0"/>
              <a:t>Blerand</a:t>
            </a:r>
            <a:r>
              <a:rPr lang="en-US" smtClean="0"/>
              <a:t> </a:t>
            </a:r>
            <a:r>
              <a:rPr lang="en-US" err="1" smtClean="0"/>
              <a:t>Koshi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Imazhet</a:t>
            </a:r>
            <a:endParaRPr lang="en-US" dirty="0"/>
          </a:p>
        </p:txBody>
      </p:sp>
      <p:pic>
        <p:nvPicPr>
          <p:cNvPr id="1026" name="Picture 2" descr="BMP vs 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" y="1416273"/>
            <a:ext cx="8507288" cy="4679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156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Imazhet</a:t>
            </a:r>
            <a:endParaRPr lang="en-US" dirty="0"/>
          </a:p>
        </p:txBody>
      </p:sp>
      <p:pic>
        <p:nvPicPr>
          <p:cNvPr id="2050" name="Picture 2" descr="GIF vs 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8760"/>
            <a:ext cx="8786310" cy="4832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438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Imazhet</a:t>
            </a:r>
            <a:endParaRPr lang="en-US" dirty="0"/>
          </a:p>
        </p:txBody>
      </p:sp>
      <p:pic>
        <p:nvPicPr>
          <p:cNvPr id="4100" name="Picture 4" descr="PNG-8 vs 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481328"/>
            <a:ext cx="8229021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561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Imazhet</a:t>
            </a:r>
            <a:endParaRPr lang="en-US" dirty="0"/>
          </a:p>
        </p:txBody>
      </p:sp>
      <p:pic>
        <p:nvPicPr>
          <p:cNvPr id="4098" name="Picture 2" descr="JPEG vs 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2" y="1481328"/>
            <a:ext cx="8229021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72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err="1"/>
              <a:t>PNG</a:t>
            </a:r>
            <a:r>
              <a:rPr lang="en-US" sz="2400" dirty="0"/>
              <a:t> should be used when:</a:t>
            </a:r>
          </a:p>
          <a:p>
            <a:pPr lvl="1"/>
            <a:r>
              <a:rPr lang="en-US" sz="2000" dirty="0"/>
              <a:t>You need transparency (either 1-bit or alpha transparency)</a:t>
            </a:r>
          </a:p>
          <a:p>
            <a:pPr lvl="1"/>
            <a:r>
              <a:rPr lang="en-US" sz="2000" dirty="0"/>
              <a:t>Lossless compression will work well (such as for a chart or logo, or computer generated image)</a:t>
            </a:r>
          </a:p>
          <a:p>
            <a:r>
              <a:rPr lang="en-US" sz="2400" b="1" dirty="0"/>
              <a:t>JPEG</a:t>
            </a:r>
            <a:r>
              <a:rPr lang="en-US" sz="2400" dirty="0"/>
              <a:t> should be used when:</a:t>
            </a:r>
          </a:p>
          <a:p>
            <a:pPr lvl="1"/>
            <a:r>
              <a:rPr lang="en-US" sz="2000" dirty="0"/>
              <a:t>Lossless compression will not work well (such as a photograph)</a:t>
            </a:r>
          </a:p>
          <a:p>
            <a:pPr lvl="1"/>
            <a:r>
              <a:rPr lang="en-US" sz="2000" dirty="0"/>
              <a:t>Full color is needed</a:t>
            </a:r>
          </a:p>
          <a:p>
            <a:r>
              <a:rPr lang="en-US" sz="2400" b="1" dirty="0"/>
              <a:t>GIF</a:t>
            </a:r>
            <a:r>
              <a:rPr lang="en-US" sz="2400" dirty="0"/>
              <a:t> should be </a:t>
            </a:r>
            <a:r>
              <a:rPr lang="en-US" sz="2400" dirty="0" smtClean="0"/>
              <a:t>used when</a:t>
            </a:r>
            <a:r>
              <a:rPr lang="en-US" sz="2400" dirty="0"/>
              <a:t>:</a:t>
            </a:r>
          </a:p>
          <a:p>
            <a:pPr lvl="1"/>
            <a:r>
              <a:rPr lang="en-US" sz="2000" dirty="0" err="1"/>
              <a:t>PNG</a:t>
            </a:r>
            <a:r>
              <a:rPr lang="en-US" sz="2000" dirty="0"/>
              <a:t> is not available, such as on very old software or browsers</a:t>
            </a:r>
          </a:p>
          <a:p>
            <a:pPr lvl="1"/>
            <a:r>
              <a:rPr lang="en-US" sz="2000" dirty="0"/>
              <a:t>Animation is necessary</a:t>
            </a: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PNG</a:t>
            </a:r>
            <a:r>
              <a:rPr lang="en-US" dirty="0" smtClean="0"/>
              <a:t>, JPEG or GIF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241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4600" y="3048000"/>
            <a:ext cx="261321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Pyetje</a:t>
            </a:r>
            <a:endParaRPr lang="en-US" sz="6600" b="1" cap="none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20790" y="1143000"/>
            <a:ext cx="105621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0" b="1" cap="none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?</a:t>
            </a:r>
            <a:endParaRPr lang="en-US" sz="25000" b="1" cap="none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552</TotalTime>
  <Words>23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Rregullimi i imazheve</vt:lpstr>
      <vt:lpstr>Imazhet</vt:lpstr>
      <vt:lpstr>Imazhet</vt:lpstr>
      <vt:lpstr>Imazhet</vt:lpstr>
      <vt:lpstr>Imazhet</vt:lpstr>
      <vt:lpstr>PNG, JPEG or GIF 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Konceptet Themelore</dc:title>
  <dc:creator>Blerandi</dc:creator>
  <cp:lastModifiedBy>Blerandi</cp:lastModifiedBy>
  <cp:revision>103</cp:revision>
  <dcterms:created xsi:type="dcterms:W3CDTF">2016-08-30T18:56:28Z</dcterms:created>
  <dcterms:modified xsi:type="dcterms:W3CDTF">2016-10-13T21:52:39Z</dcterms:modified>
</cp:coreProperties>
</file>